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2" autoAdjust="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B221D-4A7F-4E76-9E48-161A8152CC78}" type="datetimeFigureOut">
              <a:rPr lang="zh-CN" altLang="en-US" smtClean="0"/>
              <a:pPr/>
              <a:t>2021/3/27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15C661-DFC1-488D-BE38-77E1064895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5C661-DFC1-488D-BE38-77E106489583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3152" y="6400800"/>
            <a:ext cx="3200400" cy="283800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2021/3/27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2021/3/27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2021/3/27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2021/3/27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2021/3/27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Qingdao </a:t>
            </a:r>
            <a:r>
              <a:rPr lang="en-US" altLang="zh-CN" dirty="0" err="1" smtClean="0"/>
              <a:t>Haicheng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Tongda</a:t>
            </a:r>
            <a:r>
              <a:rPr lang="en-US" altLang="zh-CN" dirty="0" smtClean="0"/>
              <a:t> Industry &amp; Trade </a:t>
            </a:r>
            <a:r>
              <a:rPr lang="en-US" altLang="zh-CN" dirty="0" err="1" smtClean="0"/>
              <a:t>Co.,Ltd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980656"/>
            <a:ext cx="6400800" cy="1752600"/>
          </a:xfrm>
        </p:spPr>
        <p:txBody>
          <a:bodyPr/>
          <a:lstStyle/>
          <a:p>
            <a:r>
              <a:rPr lang="en-US" altLang="zh-CN" dirty="0" smtClean="0"/>
              <a:t>Product Information</a:t>
            </a:r>
            <a:endParaRPr lang="zh-CN" altLang="en-US" dirty="0"/>
          </a:p>
        </p:txBody>
      </p:sp>
      <p:pic>
        <p:nvPicPr>
          <p:cNvPr id="4" name="图片 3" descr="微信图片_2021012410330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197033" cy="11970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23528" y="5589240"/>
            <a:ext cx="52341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/>
              <a:t>ADD</a:t>
            </a:r>
            <a:r>
              <a:rPr lang="zh-CN" altLang="en-US" sz="1000" dirty="0" smtClean="0"/>
              <a:t>：</a:t>
            </a:r>
            <a:r>
              <a:rPr lang="en-US" altLang="zh-CN" sz="1000" dirty="0" smtClean="0"/>
              <a:t>NO.468 SECOND VILLAGE JIANGSHAN TOWN ,LAIXI CITY,QINGDAO,CHINA</a:t>
            </a:r>
          </a:p>
          <a:p>
            <a:r>
              <a:rPr lang="en-US" altLang="zh-CN" sz="1000" dirty="0" smtClean="0"/>
              <a:t> </a:t>
            </a:r>
            <a:r>
              <a:rPr lang="en-US" altLang="zh-CN" sz="1000" dirty="0" smtClean="0"/>
              <a:t>          266600</a:t>
            </a:r>
          </a:p>
          <a:p>
            <a:r>
              <a:rPr lang="en-US" altLang="zh-CN" sz="1000" dirty="0" smtClean="0"/>
              <a:t>Mobile</a:t>
            </a:r>
            <a:r>
              <a:rPr lang="zh-CN" altLang="en-US" sz="1000" dirty="0" smtClean="0"/>
              <a:t>：</a:t>
            </a:r>
            <a:r>
              <a:rPr lang="en-US" altLang="zh-CN" sz="1000" dirty="0" smtClean="0"/>
              <a:t>+86-185-6267-0233</a:t>
            </a:r>
          </a:p>
          <a:p>
            <a:r>
              <a:rPr lang="en-US" altLang="zh-CN" sz="1000" dirty="0" smtClean="0"/>
              <a:t>E-mail</a:t>
            </a:r>
            <a:r>
              <a:rPr lang="zh-CN" altLang="en-US" sz="1000" dirty="0" smtClean="0"/>
              <a:t>：</a:t>
            </a:r>
            <a:r>
              <a:rPr lang="en-US" altLang="zh-CN" sz="1000" dirty="0" smtClean="0"/>
              <a:t>qdhctd@foxmail.com</a:t>
            </a:r>
            <a:endParaRPr lang="zh-CN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err="1" smtClean="0"/>
              <a:t>Ladie’s</a:t>
            </a:r>
            <a:r>
              <a:rPr lang="en-US" altLang="zh-CN" dirty="0" smtClean="0"/>
              <a:t> Lingerie Series-</a:t>
            </a:r>
            <a:r>
              <a:rPr lang="en-US" altLang="zh-CN" sz="4000" dirty="0" smtClean="0"/>
              <a:t>1</a:t>
            </a:r>
            <a:endParaRPr lang="zh-CN" altLang="en-US" sz="4000" dirty="0"/>
          </a:p>
        </p:txBody>
      </p:sp>
      <p:pic>
        <p:nvPicPr>
          <p:cNvPr id="5" name="图片 4" descr="DSC_0222 拷贝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1440160" cy="215737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83568" y="3645024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HC01001</a:t>
            </a:r>
            <a:endParaRPr lang="zh-CN" altLang="en-US" dirty="0"/>
          </a:p>
        </p:txBody>
      </p:sp>
      <p:pic>
        <p:nvPicPr>
          <p:cNvPr id="15" name="图片 14" descr="DSC_0109 拷贝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1412777"/>
            <a:ext cx="1562535" cy="234069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598433" y="370774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HC01002</a:t>
            </a:r>
            <a:endParaRPr lang="zh-CN" altLang="en-US" dirty="0"/>
          </a:p>
        </p:txBody>
      </p:sp>
      <p:pic>
        <p:nvPicPr>
          <p:cNvPr id="17" name="图片 16" descr="DSC_0190 拷贝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1412776"/>
            <a:ext cx="1586283" cy="237626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644008" y="3717032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HC01003</a:t>
            </a:r>
            <a:endParaRPr lang="zh-CN" altLang="en-US" dirty="0"/>
          </a:p>
        </p:txBody>
      </p:sp>
      <p:pic>
        <p:nvPicPr>
          <p:cNvPr id="19" name="图片 18" descr="9490073115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3944" y="1340768"/>
            <a:ext cx="2448272" cy="244827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804248" y="3717032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HC01004</a:t>
            </a:r>
            <a:endParaRPr lang="zh-CN" altLang="en-US" dirty="0"/>
          </a:p>
        </p:txBody>
      </p:sp>
      <p:pic>
        <p:nvPicPr>
          <p:cNvPr id="21" name="图片 20" descr="TU0224 样品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3933056"/>
            <a:ext cx="1674186" cy="223224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55576" y="6093296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HC01005</a:t>
            </a:r>
            <a:endParaRPr lang="zh-CN" altLang="en-US" dirty="0"/>
          </a:p>
        </p:txBody>
      </p:sp>
      <p:pic>
        <p:nvPicPr>
          <p:cNvPr id="23" name="图片 22" descr="510113771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23728" y="4077072"/>
            <a:ext cx="2088232" cy="208823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699792" y="6093296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HC01007</a:t>
            </a:r>
            <a:endParaRPr lang="zh-CN" altLang="en-US" dirty="0"/>
          </a:p>
        </p:txBody>
      </p:sp>
      <p:pic>
        <p:nvPicPr>
          <p:cNvPr id="25" name="图片 24" descr="510113481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95936" y="4005064"/>
            <a:ext cx="2160240" cy="216024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644008" y="6093296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HC01008</a:t>
            </a:r>
            <a:endParaRPr lang="zh-CN" altLang="en-US" dirty="0"/>
          </a:p>
        </p:txBody>
      </p:sp>
      <p:pic>
        <p:nvPicPr>
          <p:cNvPr id="27" name="图片 26" descr="510118762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28184" y="4005064"/>
            <a:ext cx="2160240" cy="216024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804248" y="6093296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HC01009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err="1" smtClean="0"/>
              <a:t>Ladie’s</a:t>
            </a:r>
            <a:r>
              <a:rPr lang="en-US" altLang="zh-CN" dirty="0" smtClean="0"/>
              <a:t> Lingerie Series-</a:t>
            </a:r>
            <a:r>
              <a:rPr lang="en-US" altLang="zh-CN" sz="4000" dirty="0" smtClean="0"/>
              <a:t>2</a:t>
            </a:r>
            <a:endParaRPr lang="zh-CN" altLang="en-US" dirty="0"/>
          </a:p>
        </p:txBody>
      </p:sp>
      <p:pic>
        <p:nvPicPr>
          <p:cNvPr id="4" name="内容占位符 3" descr="510118773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196752"/>
            <a:ext cx="2072407" cy="2072407"/>
          </a:xfrm>
        </p:spPr>
      </p:pic>
      <p:sp>
        <p:nvSpPr>
          <p:cNvPr id="5" name="TextBox 4"/>
          <p:cNvSpPr txBox="1"/>
          <p:nvPr/>
        </p:nvSpPr>
        <p:spPr>
          <a:xfrm>
            <a:off x="755576" y="3212976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HC01010</a:t>
            </a:r>
            <a:endParaRPr lang="zh-CN" altLang="en-US" dirty="0"/>
          </a:p>
        </p:txBody>
      </p:sp>
      <p:pic>
        <p:nvPicPr>
          <p:cNvPr id="6" name="图片 5" descr="5101661938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1196752"/>
            <a:ext cx="2088232" cy="20882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14457" y="3212976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HC01011</a:t>
            </a:r>
            <a:endParaRPr lang="zh-CN" altLang="en-US" dirty="0"/>
          </a:p>
        </p:txBody>
      </p:sp>
      <p:pic>
        <p:nvPicPr>
          <p:cNvPr id="8" name="图片 7" descr="510166134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1196752"/>
            <a:ext cx="2016224" cy="20162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32040" y="3212976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HC01012</a:t>
            </a:r>
            <a:endParaRPr lang="zh-CN" altLang="en-US" dirty="0"/>
          </a:p>
        </p:txBody>
      </p:sp>
      <p:pic>
        <p:nvPicPr>
          <p:cNvPr id="10" name="图片 9" descr="5101089323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4" y="1196752"/>
            <a:ext cx="2016224" cy="20162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34937" y="3212976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HC01013</a:t>
            </a:r>
            <a:endParaRPr lang="zh-CN" altLang="en-US" dirty="0"/>
          </a:p>
        </p:txBody>
      </p:sp>
      <p:pic>
        <p:nvPicPr>
          <p:cNvPr id="12" name="图片 11" descr="510108465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3586708"/>
            <a:ext cx="2290564" cy="229056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42249" y="5733256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HC01014</a:t>
            </a:r>
            <a:endParaRPr lang="zh-CN" altLang="en-US" dirty="0"/>
          </a:p>
        </p:txBody>
      </p:sp>
      <p:pic>
        <p:nvPicPr>
          <p:cNvPr id="14" name="图片 13" descr="510107531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39752" y="3717032"/>
            <a:ext cx="2016224" cy="20162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843808" y="5733256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HC01015</a:t>
            </a:r>
            <a:endParaRPr lang="zh-CN" altLang="en-US" dirty="0"/>
          </a:p>
        </p:txBody>
      </p:sp>
      <p:pic>
        <p:nvPicPr>
          <p:cNvPr id="16" name="图片 15" descr="510106633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99992" y="3717032"/>
            <a:ext cx="2016224" cy="201622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004048" y="5733256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HC01016</a:t>
            </a:r>
            <a:endParaRPr lang="zh-CN" altLang="en-US" dirty="0"/>
          </a:p>
        </p:txBody>
      </p:sp>
      <p:pic>
        <p:nvPicPr>
          <p:cNvPr id="18" name="图片 17" descr="5102953318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88224" y="3717032"/>
            <a:ext cx="2016224" cy="201622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092280" y="5733256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HC01017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err="1" smtClean="0"/>
              <a:t>Ladie’s</a:t>
            </a:r>
            <a:r>
              <a:rPr lang="en-US" altLang="zh-CN" dirty="0" smtClean="0"/>
              <a:t> Lingerie Series-</a:t>
            </a:r>
            <a:r>
              <a:rPr lang="en-US" altLang="zh-CN" sz="4000" dirty="0" smtClean="0"/>
              <a:t>3</a:t>
            </a:r>
            <a:endParaRPr lang="zh-CN" altLang="en-US" dirty="0"/>
          </a:p>
        </p:txBody>
      </p:sp>
      <p:pic>
        <p:nvPicPr>
          <p:cNvPr id="4" name="内容占位符 3" descr="5102953569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268760"/>
            <a:ext cx="2116832" cy="2116832"/>
          </a:xfrm>
        </p:spPr>
      </p:pic>
      <p:sp>
        <p:nvSpPr>
          <p:cNvPr id="5" name="TextBox 4"/>
          <p:cNvSpPr txBox="1"/>
          <p:nvPr/>
        </p:nvSpPr>
        <p:spPr>
          <a:xfrm>
            <a:off x="798233" y="3356992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HC01018</a:t>
            </a:r>
            <a:endParaRPr lang="zh-CN" altLang="en-US" dirty="0"/>
          </a:p>
        </p:txBody>
      </p:sp>
      <p:pic>
        <p:nvPicPr>
          <p:cNvPr id="6" name="图片 5" descr="510296715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1268760"/>
            <a:ext cx="2160240" cy="21602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30481" y="3356992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HC01019</a:t>
            </a:r>
            <a:endParaRPr lang="zh-CN" altLang="en-US" dirty="0"/>
          </a:p>
        </p:txBody>
      </p:sp>
      <p:pic>
        <p:nvPicPr>
          <p:cNvPr id="8" name="图片 7" descr="51029770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124744"/>
            <a:ext cx="2232248" cy="22322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20072" y="3356992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HC01020</a:t>
            </a:r>
            <a:endParaRPr lang="zh-CN" altLang="en-US" dirty="0"/>
          </a:p>
        </p:txBody>
      </p:sp>
      <p:pic>
        <p:nvPicPr>
          <p:cNvPr id="10" name="图片 9" descr="510298639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0232" y="1052736"/>
            <a:ext cx="2448272" cy="24482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380312" y="3356992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HC01021</a:t>
            </a:r>
            <a:endParaRPr lang="zh-CN" altLang="en-US" dirty="0"/>
          </a:p>
        </p:txBody>
      </p:sp>
      <p:pic>
        <p:nvPicPr>
          <p:cNvPr id="12" name="图片 11" descr="5102994868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3645024"/>
            <a:ext cx="2232248" cy="223224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70241" y="5877272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HC01022</a:t>
            </a:r>
            <a:endParaRPr lang="zh-CN" altLang="en-US" dirty="0"/>
          </a:p>
        </p:txBody>
      </p:sp>
      <p:pic>
        <p:nvPicPr>
          <p:cNvPr id="14" name="图片 13" descr="510303009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55776" y="3645024"/>
            <a:ext cx="2232248" cy="223224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102489" y="5877272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HC01023</a:t>
            </a:r>
          </a:p>
        </p:txBody>
      </p:sp>
      <p:pic>
        <p:nvPicPr>
          <p:cNvPr id="16" name="图片 15" descr="5103477402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16016" y="3717032"/>
            <a:ext cx="2160240" cy="21602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34737" y="5877272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HC01024</a:t>
            </a:r>
            <a:endParaRPr lang="zh-CN" altLang="en-US" dirty="0"/>
          </a:p>
        </p:txBody>
      </p:sp>
      <p:pic>
        <p:nvPicPr>
          <p:cNvPr id="18" name="图片 17" descr="5103483602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76256" y="3717032"/>
            <a:ext cx="2132856" cy="213285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350961" y="5877272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HC01025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err="1" smtClean="0"/>
              <a:t>Ladie’s</a:t>
            </a:r>
            <a:r>
              <a:rPr lang="en-US" altLang="zh-CN" dirty="0" smtClean="0"/>
              <a:t> Lingerie Series-</a:t>
            </a:r>
            <a:r>
              <a:rPr lang="en-US" altLang="zh-CN" sz="4000" dirty="0" smtClean="0"/>
              <a:t>4</a:t>
            </a:r>
            <a:endParaRPr lang="zh-CN" altLang="en-US" dirty="0"/>
          </a:p>
        </p:txBody>
      </p:sp>
      <p:pic>
        <p:nvPicPr>
          <p:cNvPr id="4" name="内容占位符 3" descr="5103528409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268760"/>
            <a:ext cx="2116832" cy="2116832"/>
          </a:xfrm>
        </p:spPr>
      </p:pic>
      <p:sp>
        <p:nvSpPr>
          <p:cNvPr id="5" name="TextBox 4"/>
          <p:cNvSpPr txBox="1"/>
          <p:nvPr/>
        </p:nvSpPr>
        <p:spPr>
          <a:xfrm>
            <a:off x="827584" y="3356992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HC01026</a:t>
            </a:r>
            <a:endParaRPr lang="zh-CN" altLang="en-US" dirty="0"/>
          </a:p>
        </p:txBody>
      </p:sp>
      <p:pic>
        <p:nvPicPr>
          <p:cNvPr id="6" name="图片 5" descr="510472928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1268760"/>
            <a:ext cx="2088232" cy="20882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15816" y="3356992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HC01028</a:t>
            </a:r>
            <a:endParaRPr lang="zh-CN" altLang="en-US" dirty="0"/>
          </a:p>
        </p:txBody>
      </p:sp>
      <p:pic>
        <p:nvPicPr>
          <p:cNvPr id="8" name="图片 7" descr="510474573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268760"/>
            <a:ext cx="2088232" cy="20882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18713" y="3356992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HC01029</a:t>
            </a:r>
            <a:endParaRPr lang="zh-CN" altLang="en-US" dirty="0"/>
          </a:p>
        </p:txBody>
      </p:sp>
      <p:pic>
        <p:nvPicPr>
          <p:cNvPr id="10" name="图片 9" descr="5104762674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1268760"/>
            <a:ext cx="2088232" cy="20882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380312" y="3356992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HC01030</a:t>
            </a:r>
            <a:endParaRPr lang="zh-CN" altLang="en-US" dirty="0"/>
          </a:p>
        </p:txBody>
      </p:sp>
      <p:pic>
        <p:nvPicPr>
          <p:cNvPr id="12" name="图片 11" descr="5104769577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3717032"/>
            <a:ext cx="2160240" cy="21602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27584" y="5877272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HC01031</a:t>
            </a:r>
            <a:endParaRPr lang="zh-CN" altLang="en-US" dirty="0"/>
          </a:p>
        </p:txBody>
      </p:sp>
      <p:pic>
        <p:nvPicPr>
          <p:cNvPr id="14" name="图片 13" descr="510508568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11760" y="3717032"/>
            <a:ext cx="2160240" cy="21602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987824" y="5877272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HC01032</a:t>
            </a:r>
            <a:endParaRPr lang="zh-CN" altLang="en-US" dirty="0"/>
          </a:p>
        </p:txBody>
      </p:sp>
      <p:pic>
        <p:nvPicPr>
          <p:cNvPr id="16" name="图片 15" descr="5105101253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0" y="3645024"/>
            <a:ext cx="2232248" cy="223224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220072" y="5877272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HC01033</a:t>
            </a:r>
            <a:endParaRPr lang="zh-CN" altLang="en-US" dirty="0"/>
          </a:p>
        </p:txBody>
      </p:sp>
      <p:pic>
        <p:nvPicPr>
          <p:cNvPr id="18" name="图片 17" descr="5105107597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04248" y="3717032"/>
            <a:ext cx="2160240" cy="216024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380312" y="5877272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HC01034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err="1" smtClean="0"/>
              <a:t>Ladie’s</a:t>
            </a:r>
            <a:r>
              <a:rPr lang="en-US" altLang="zh-CN" dirty="0" smtClean="0"/>
              <a:t> Lingerie Series-</a:t>
            </a:r>
            <a:r>
              <a:rPr lang="en-US" altLang="zh-CN" sz="4000" dirty="0" smtClean="0"/>
              <a:t>5</a:t>
            </a:r>
            <a:endParaRPr lang="zh-CN" altLang="en-US" dirty="0"/>
          </a:p>
        </p:txBody>
      </p:sp>
      <p:pic>
        <p:nvPicPr>
          <p:cNvPr id="4" name="内容占位符 3" descr="5105111866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340768"/>
            <a:ext cx="2056183" cy="2056183"/>
          </a:xfrm>
        </p:spPr>
      </p:pic>
      <p:sp>
        <p:nvSpPr>
          <p:cNvPr id="5" name="TextBox 4"/>
          <p:cNvSpPr txBox="1"/>
          <p:nvPr/>
        </p:nvSpPr>
        <p:spPr>
          <a:xfrm>
            <a:off x="726225" y="3419708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HC01035</a:t>
            </a:r>
            <a:endParaRPr lang="zh-CN" altLang="en-US" dirty="0"/>
          </a:p>
        </p:txBody>
      </p:sp>
      <p:pic>
        <p:nvPicPr>
          <p:cNvPr id="6" name="图片 5" descr="510512611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1340768"/>
            <a:ext cx="2232248" cy="22322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02489" y="3419708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HC01036</a:t>
            </a:r>
            <a:endParaRPr lang="zh-CN" altLang="en-US" dirty="0"/>
          </a:p>
        </p:txBody>
      </p:sp>
      <p:pic>
        <p:nvPicPr>
          <p:cNvPr id="8" name="图片 7" descr="51051284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268760"/>
            <a:ext cx="2232248" cy="22322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92080" y="342900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HC01037</a:t>
            </a:r>
            <a:endParaRPr lang="zh-CN" altLang="en-US" dirty="0"/>
          </a:p>
        </p:txBody>
      </p:sp>
      <p:pic>
        <p:nvPicPr>
          <p:cNvPr id="10" name="图片 9" descr="5105170188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0232" y="1196752"/>
            <a:ext cx="2232248" cy="22322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78953" y="342900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HC01038</a:t>
            </a:r>
            <a:endParaRPr lang="zh-CN" altLang="en-US" dirty="0"/>
          </a:p>
        </p:txBody>
      </p:sp>
      <p:pic>
        <p:nvPicPr>
          <p:cNvPr id="12" name="图片 11" descr="5105181521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3789040"/>
            <a:ext cx="2088232" cy="208823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5576" y="5877272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HC01039</a:t>
            </a:r>
            <a:endParaRPr lang="zh-CN" altLang="en-US" dirty="0"/>
          </a:p>
        </p:txBody>
      </p:sp>
      <p:pic>
        <p:nvPicPr>
          <p:cNvPr id="14" name="图片 13" descr="5105190451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83768" y="3789040"/>
            <a:ext cx="2088232" cy="208823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958473" y="5877272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HC01040</a:t>
            </a:r>
            <a:endParaRPr lang="zh-CN" altLang="en-US" dirty="0"/>
          </a:p>
        </p:txBody>
      </p:sp>
      <p:pic>
        <p:nvPicPr>
          <p:cNvPr id="16" name="图片 15" descr="5105207494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16016" y="3789040"/>
            <a:ext cx="2088232" cy="208823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220072" y="5877272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HC01041</a:t>
            </a:r>
            <a:endParaRPr lang="zh-CN" altLang="en-US" dirty="0"/>
          </a:p>
        </p:txBody>
      </p:sp>
      <p:pic>
        <p:nvPicPr>
          <p:cNvPr id="18" name="图片 17" descr="510519047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76256" y="3789040"/>
            <a:ext cx="2088232" cy="208823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380312" y="5877272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HC01042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err="1" smtClean="0"/>
              <a:t>Ladie’s</a:t>
            </a:r>
            <a:r>
              <a:rPr lang="en-US" altLang="zh-CN" dirty="0" smtClean="0"/>
              <a:t> </a:t>
            </a:r>
            <a:r>
              <a:rPr lang="en-US" altLang="zh-CN" dirty="0" smtClean="0"/>
              <a:t>Underwear Series-</a:t>
            </a:r>
            <a:r>
              <a:rPr lang="en-US" altLang="zh-CN" sz="4000" dirty="0" smtClean="0"/>
              <a:t>1</a:t>
            </a:r>
            <a:endParaRPr lang="zh-CN" altLang="en-US" dirty="0"/>
          </a:p>
        </p:txBody>
      </p:sp>
      <p:pic>
        <p:nvPicPr>
          <p:cNvPr id="4" name="内容占位符 3" descr="51012005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12776"/>
            <a:ext cx="2044824" cy="2044824"/>
          </a:xfrm>
        </p:spPr>
      </p:pic>
      <p:sp>
        <p:nvSpPr>
          <p:cNvPr id="5" name="TextBox 4"/>
          <p:cNvSpPr txBox="1"/>
          <p:nvPr/>
        </p:nvSpPr>
        <p:spPr>
          <a:xfrm>
            <a:off x="755576" y="342900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HC</a:t>
            </a:r>
            <a:r>
              <a:rPr lang="en-US" altLang="zh-CN" dirty="0" smtClean="0"/>
              <a:t>02001</a:t>
            </a:r>
            <a:endParaRPr lang="zh-CN" altLang="en-US" dirty="0"/>
          </a:p>
        </p:txBody>
      </p:sp>
      <p:pic>
        <p:nvPicPr>
          <p:cNvPr id="6" name="图片 5" descr="510121067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1403484"/>
            <a:ext cx="2016224" cy="20162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2449" y="3419708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HC02002</a:t>
            </a:r>
            <a:endParaRPr lang="zh-CN" altLang="en-US" dirty="0"/>
          </a:p>
        </p:txBody>
      </p:sp>
      <p:pic>
        <p:nvPicPr>
          <p:cNvPr id="8" name="图片 7" descr="510159408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1412776"/>
            <a:ext cx="2016224" cy="20162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04048" y="342900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HC02003</a:t>
            </a:r>
            <a:endParaRPr lang="zh-CN" altLang="en-US" dirty="0"/>
          </a:p>
        </p:txBody>
      </p:sp>
      <p:pic>
        <p:nvPicPr>
          <p:cNvPr id="10" name="图片 9" descr="51016600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1412776"/>
            <a:ext cx="2160240" cy="21602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020272" y="342900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HC02004</a:t>
            </a:r>
            <a:endParaRPr lang="zh-CN" altLang="en-US" dirty="0"/>
          </a:p>
        </p:txBody>
      </p:sp>
      <p:pic>
        <p:nvPicPr>
          <p:cNvPr id="12" name="图片 11" descr="510161039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3861048"/>
            <a:ext cx="2132856" cy="213285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5576" y="5877272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HC02005</a:t>
            </a:r>
            <a:endParaRPr lang="zh-CN" altLang="en-US" dirty="0"/>
          </a:p>
        </p:txBody>
      </p:sp>
      <p:pic>
        <p:nvPicPr>
          <p:cNvPr id="14" name="图片 13" descr="510160586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67744" y="3861048"/>
            <a:ext cx="2088232" cy="208823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771800" y="5877272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HC02006</a:t>
            </a:r>
            <a:endParaRPr lang="zh-CN" altLang="en-US" dirty="0"/>
          </a:p>
        </p:txBody>
      </p:sp>
      <p:pic>
        <p:nvPicPr>
          <p:cNvPr id="16" name="图片 15" descr="510159965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0" y="3861048"/>
            <a:ext cx="2088232" cy="208823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076056" y="5877272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HC02007</a:t>
            </a:r>
            <a:endParaRPr lang="zh-CN" altLang="en-US" dirty="0"/>
          </a:p>
        </p:txBody>
      </p:sp>
      <p:pic>
        <p:nvPicPr>
          <p:cNvPr id="18" name="图片 17" descr="5103084331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16216" y="3861048"/>
            <a:ext cx="2088232" cy="208823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092280" y="5877272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HC02008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err="1" smtClean="0"/>
              <a:t>Ladie’s</a:t>
            </a:r>
            <a:r>
              <a:rPr lang="en-US" altLang="zh-CN" dirty="0" smtClean="0"/>
              <a:t> Underwear </a:t>
            </a:r>
            <a:r>
              <a:rPr lang="en-US" altLang="zh-CN" dirty="0" smtClean="0"/>
              <a:t>Series-</a:t>
            </a:r>
            <a:r>
              <a:rPr lang="en-US" altLang="zh-CN" sz="4000" dirty="0" smtClean="0"/>
              <a:t>2</a:t>
            </a:r>
            <a:endParaRPr lang="zh-CN" altLang="en-US" dirty="0"/>
          </a:p>
        </p:txBody>
      </p:sp>
      <p:pic>
        <p:nvPicPr>
          <p:cNvPr id="4" name="内容占位符 3" descr="5103445319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340768"/>
            <a:ext cx="2088232" cy="2088232"/>
          </a:xfrm>
        </p:spPr>
      </p:pic>
      <p:sp>
        <p:nvSpPr>
          <p:cNvPr id="5" name="TextBox 4"/>
          <p:cNvSpPr txBox="1"/>
          <p:nvPr/>
        </p:nvSpPr>
        <p:spPr>
          <a:xfrm>
            <a:off x="942249" y="342900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HC02009</a:t>
            </a:r>
            <a:endParaRPr lang="zh-CN" altLang="en-US" dirty="0"/>
          </a:p>
        </p:txBody>
      </p:sp>
      <p:pic>
        <p:nvPicPr>
          <p:cNvPr id="6" name="图片 5" descr="5103449358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1340768"/>
            <a:ext cx="2088232" cy="20882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342900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HC02010</a:t>
            </a:r>
            <a:endParaRPr lang="zh-CN" altLang="en-US" dirty="0"/>
          </a:p>
        </p:txBody>
      </p:sp>
      <p:pic>
        <p:nvPicPr>
          <p:cNvPr id="8" name="图片 7" descr="5103459755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340768"/>
            <a:ext cx="2088232" cy="20882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20072" y="342900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HC02011</a:t>
            </a:r>
            <a:endParaRPr lang="zh-CN" altLang="en-US" dirty="0"/>
          </a:p>
        </p:txBody>
      </p:sp>
      <p:pic>
        <p:nvPicPr>
          <p:cNvPr id="10" name="图片 9" descr="5103462761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1340768"/>
            <a:ext cx="2088232" cy="20882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308304" y="342900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HC02012</a:t>
            </a:r>
            <a:endParaRPr lang="zh-CN" altLang="en-US" dirty="0"/>
          </a:p>
        </p:txBody>
      </p:sp>
      <p:pic>
        <p:nvPicPr>
          <p:cNvPr id="12" name="图片 11" descr="5103465267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3789040"/>
            <a:ext cx="2160240" cy="21602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27584" y="594928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HC02013</a:t>
            </a:r>
            <a:endParaRPr lang="zh-CN" altLang="en-US" dirty="0"/>
          </a:p>
        </p:txBody>
      </p:sp>
      <p:pic>
        <p:nvPicPr>
          <p:cNvPr id="14" name="图片 13" descr="510350556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83768" y="3789040"/>
            <a:ext cx="2232248" cy="223224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987824" y="594928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HC02014</a:t>
            </a:r>
            <a:endParaRPr lang="zh-CN" altLang="en-US" dirty="0"/>
          </a:p>
        </p:txBody>
      </p:sp>
      <p:pic>
        <p:nvPicPr>
          <p:cNvPr id="16" name="图片 15" descr="5103506497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44008" y="3789040"/>
            <a:ext cx="2088232" cy="208823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190721" y="594928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HC02015</a:t>
            </a:r>
            <a:endParaRPr lang="zh-CN" altLang="en-US" dirty="0"/>
          </a:p>
        </p:txBody>
      </p:sp>
      <p:pic>
        <p:nvPicPr>
          <p:cNvPr id="18" name="图片 17" descr="5103506662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04248" y="3861048"/>
            <a:ext cx="2088232" cy="208823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308304" y="594928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HC02016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104</TotalTime>
  <Words>108</Words>
  <Application>Microsoft Office PowerPoint</Application>
  <PresentationFormat>全屏显示(4:3)</PresentationFormat>
  <Paragraphs>70</Paragraphs>
  <Slides>8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暗香扑面</vt:lpstr>
      <vt:lpstr>Qingdao Haicheng Tongda Industry &amp; Trade Co.,Ltd</vt:lpstr>
      <vt:lpstr>Ladie’s Lingerie Series-1</vt:lpstr>
      <vt:lpstr>Ladie’s Lingerie Series-2</vt:lpstr>
      <vt:lpstr>Ladie’s Lingerie Series-3</vt:lpstr>
      <vt:lpstr>Ladie’s Lingerie Series-4</vt:lpstr>
      <vt:lpstr>Ladie’s Lingerie Series-5</vt:lpstr>
      <vt:lpstr>Ladie’s Underwear Series-1</vt:lpstr>
      <vt:lpstr>Ladie’s Underwear Series-2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Qingdao Haicheng Tongda Industry &amp; Trade Co.,Ltd</dc:title>
  <cp:lastModifiedBy>Administrator</cp:lastModifiedBy>
  <cp:revision>18</cp:revision>
  <dcterms:modified xsi:type="dcterms:W3CDTF">2021-03-27T15:04:43Z</dcterms:modified>
</cp:coreProperties>
</file>